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B7B8C-0AD1-4842-9A1C-C776DE1BF981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96BDB-62D3-6B47-A245-0468B2BF03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hool cuta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85" y="404659"/>
            <a:ext cx="8128000" cy="575310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076024" y="3563514"/>
            <a:ext cx="1146583" cy="264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22607" y="3828131"/>
            <a:ext cx="111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mesa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51675" y="3563514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66075" y="3565102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902" y="846776"/>
            <a:ext cx="7173912" cy="444557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321736" y="3828131"/>
            <a:ext cx="112894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92420" y="3404743"/>
            <a:ext cx="137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gimnasio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erson-windows-with-blinds-between-the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207" y="758568"/>
            <a:ext cx="4991100" cy="494116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544207" y="3722284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th_science_classro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253" y="984295"/>
            <a:ext cx="6375400" cy="48768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580" y="1093752"/>
            <a:ext cx="5591434" cy="45866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2013-09-23T18:02:46Z</dcterms:created>
  <dcterms:modified xsi:type="dcterms:W3CDTF">2013-09-23T18:16:11Z</dcterms:modified>
</cp:coreProperties>
</file>